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1603" r:id="rId3"/>
    <p:sldId id="1580" r:id="rId4"/>
    <p:sldId id="1859" r:id="rId5"/>
    <p:sldId id="1861" r:id="rId6"/>
    <p:sldId id="1862" r:id="rId7"/>
    <p:sldId id="1863" r:id="rId8"/>
    <p:sldId id="1860" r:id="rId9"/>
    <p:sldId id="1819" r:id="rId10"/>
    <p:sldId id="1364" r:id="rId11"/>
    <p:sldId id="1365" r:id="rId12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2" autoAdjust="0"/>
    <p:restoredTop sz="96353" autoAdjust="0"/>
  </p:normalViewPr>
  <p:slideViewPr>
    <p:cSldViewPr>
      <p:cViewPr varScale="1">
        <p:scale>
          <a:sx n="86" d="100"/>
          <a:sy n="86" d="100"/>
        </p:scale>
        <p:origin x="96" y="3174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A74-4026-4ED9-B1E0-CEDA5FFF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5658" y="1592796"/>
            <a:ext cx="11360471" cy="1872208"/>
          </a:xfrm>
          <a:noFill/>
        </p:spPr>
        <p:txBody>
          <a:bodyPr>
            <a:noAutofit/>
          </a:bodyPr>
          <a:lstStyle/>
          <a:p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XAI on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04528" y="364502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6, 2021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72480" y="3212976"/>
            <a:ext cx="95050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42950" y="40050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 Kim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9C88954-49CB-4258-BBD4-5C029534C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840396"/>
              </p:ext>
            </p:extLst>
          </p:nvPr>
        </p:nvGraphicFramePr>
        <p:xfrm>
          <a:off x="1455011" y="2997444"/>
          <a:ext cx="7344812" cy="3734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XAI_method</a:t>
                      </a:r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GradCam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LIME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SHAP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75140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82662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E9472BE-71A2-45E2-A839-32501D2E7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0327"/>
              </p:ext>
            </p:extLst>
          </p:nvPr>
        </p:nvGraphicFramePr>
        <p:xfrm>
          <a:off x="1455011" y="1347026"/>
          <a:ext cx="7344812" cy="1437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36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3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8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r>
              <a:rPr lang="en-US" altLang="ko-KR" dirty="0">
                <a:cs typeface="Calibri" panose="020F0502020204030204" pitchFamily="34" charset="0"/>
              </a:rPr>
              <a:t>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5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</a:rPr>
              <a:t>Summary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678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1" y="1109684"/>
            <a:ext cx="9201472" cy="5612221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0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162347</TotalTime>
  <Words>201</Words>
  <Application>Microsoft Office PowerPoint</Application>
  <PresentationFormat>A4 용지(210x297mm)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-윤고딕120</vt:lpstr>
      <vt:lpstr>Arial</vt:lpstr>
      <vt:lpstr>Calibri</vt:lpstr>
      <vt:lpstr>Wingdings</vt:lpstr>
      <vt:lpstr>Office 테마</vt:lpstr>
      <vt:lpstr>디자인 사용자 지정</vt:lpstr>
      <vt:lpstr> XAI on Kvasir dataset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jhkim08@o365.skku.edu</cp:lastModifiedBy>
  <cp:revision>6922</cp:revision>
  <cp:lastPrinted>2020-02-27T09:52:16Z</cp:lastPrinted>
  <dcterms:created xsi:type="dcterms:W3CDTF">2011-11-04T09:12:14Z</dcterms:created>
  <dcterms:modified xsi:type="dcterms:W3CDTF">2021-04-08T02:33:33Z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